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Default Extension="gif" ContentType="image/gif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6.xml" ContentType="application/vnd.ms-office.drawingml.diagramDrawing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9" r:id="rId7"/>
    <p:sldId id="260" r:id="rId8"/>
    <p:sldId id="270" r:id="rId9"/>
    <p:sldId id="261" r:id="rId10"/>
    <p:sldId id="271" r:id="rId11"/>
    <p:sldId id="262" r:id="rId12"/>
    <p:sldId id="263" r:id="rId13"/>
    <p:sldId id="264" r:id="rId14"/>
    <p:sldId id="265" r:id="rId15"/>
    <p:sldId id="266" r:id="rId16"/>
    <p:sldId id="267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D57FB7-AF70-443F-8235-89CB977FD2B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4B40148F-EA74-4C5E-B4E9-AEC83D424846}">
      <dgm:prSet/>
      <dgm:spPr/>
      <dgm:t>
        <a:bodyPr/>
        <a:lstStyle/>
        <a:p>
          <a:pPr rtl="0"/>
          <a:r>
            <a:rPr lang="en-US" dirty="0" smtClean="0"/>
            <a:t>What is </a:t>
          </a:r>
          <a:r>
            <a:rPr lang="en-US" b="1" dirty="0" smtClean="0"/>
            <a:t>Management</a:t>
          </a:r>
          <a:r>
            <a:rPr lang="en-US" dirty="0" smtClean="0"/>
            <a:t>?</a:t>
          </a:r>
          <a:endParaRPr lang="en-IN" dirty="0"/>
        </a:p>
      </dgm:t>
    </dgm:pt>
    <dgm:pt modelId="{B0698340-83AD-43E8-96A9-5625DF84EA5C}" type="parTrans" cxnId="{C99A3AFF-6451-49D7-8FCE-9DE106DF8EF8}">
      <dgm:prSet/>
      <dgm:spPr/>
      <dgm:t>
        <a:bodyPr/>
        <a:lstStyle/>
        <a:p>
          <a:endParaRPr lang="en-IN"/>
        </a:p>
      </dgm:t>
    </dgm:pt>
    <dgm:pt modelId="{E6ABCC58-4FA6-4B98-9554-327E5227E506}" type="sibTrans" cxnId="{C99A3AFF-6451-49D7-8FCE-9DE106DF8EF8}">
      <dgm:prSet/>
      <dgm:spPr/>
      <dgm:t>
        <a:bodyPr/>
        <a:lstStyle/>
        <a:p>
          <a:endParaRPr lang="en-IN"/>
        </a:p>
      </dgm:t>
    </dgm:pt>
    <dgm:pt modelId="{A2FCE3CD-56D2-4920-B163-382C4AAC4B09}" type="pres">
      <dgm:prSet presAssocID="{E2D57FB7-AF70-443F-8235-89CB977FD2B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AD13B8-982E-4F9E-9857-D31B4DC85F44}" type="pres">
      <dgm:prSet presAssocID="{4B40148F-EA74-4C5E-B4E9-AEC83D42484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97FB08-9BED-4A94-AC03-99115357F251}" type="presOf" srcId="{4B40148F-EA74-4C5E-B4E9-AEC83D424846}" destId="{5BAD13B8-982E-4F9E-9857-D31B4DC85F44}" srcOrd="0" destOrd="0" presId="urn:microsoft.com/office/officeart/2005/8/layout/vList2"/>
    <dgm:cxn modelId="{C99A3AFF-6451-49D7-8FCE-9DE106DF8EF8}" srcId="{E2D57FB7-AF70-443F-8235-89CB977FD2B6}" destId="{4B40148F-EA74-4C5E-B4E9-AEC83D424846}" srcOrd="0" destOrd="0" parTransId="{B0698340-83AD-43E8-96A9-5625DF84EA5C}" sibTransId="{E6ABCC58-4FA6-4B98-9554-327E5227E506}"/>
    <dgm:cxn modelId="{624DE34E-6FBA-43B5-9248-11F45340014C}" type="presOf" srcId="{E2D57FB7-AF70-443F-8235-89CB977FD2B6}" destId="{A2FCE3CD-56D2-4920-B163-382C4AAC4B09}" srcOrd="0" destOrd="0" presId="urn:microsoft.com/office/officeart/2005/8/layout/vList2"/>
    <dgm:cxn modelId="{A37A3969-F885-4321-B734-25A54C708126}" type="presParOf" srcId="{A2FCE3CD-56D2-4920-B163-382C4AAC4B09}" destId="{5BAD13B8-982E-4F9E-9857-D31B4DC85F4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1A1EB05-D8B9-4AC8-96B0-5FD328BD104F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en-IN"/>
        </a:p>
      </dgm:t>
    </dgm:pt>
    <dgm:pt modelId="{4C36AE32-BFD7-4B85-BC28-0B448FBF6693}">
      <dgm:prSet/>
      <dgm:spPr/>
      <dgm:t>
        <a:bodyPr/>
        <a:lstStyle/>
        <a:p>
          <a:pPr rtl="0"/>
          <a:r>
            <a:rPr lang="en-IN" dirty="0" smtClean="0"/>
            <a:t>3. Line and Staff Organisation</a:t>
          </a:r>
          <a:endParaRPr lang="en-IN" dirty="0"/>
        </a:p>
      </dgm:t>
    </dgm:pt>
    <dgm:pt modelId="{2A513BC4-3BA3-427E-A018-B5107A9E8EDD}" type="parTrans" cxnId="{631D1542-6D3B-4D2E-876B-8E74DBB95868}">
      <dgm:prSet/>
      <dgm:spPr/>
      <dgm:t>
        <a:bodyPr/>
        <a:lstStyle/>
        <a:p>
          <a:endParaRPr lang="en-IN"/>
        </a:p>
      </dgm:t>
    </dgm:pt>
    <dgm:pt modelId="{402ECBAB-8A28-402A-B858-D9A84CC87630}" type="sibTrans" cxnId="{631D1542-6D3B-4D2E-876B-8E74DBB95868}">
      <dgm:prSet/>
      <dgm:spPr/>
      <dgm:t>
        <a:bodyPr/>
        <a:lstStyle/>
        <a:p>
          <a:endParaRPr lang="en-IN"/>
        </a:p>
      </dgm:t>
    </dgm:pt>
    <dgm:pt modelId="{7F2A41CE-4D73-4AB4-8C2D-3C4A40219C2D}" type="pres">
      <dgm:prSet presAssocID="{11A1EB05-D8B9-4AC8-96B0-5FD328BD10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3ACBF67-04F9-43A9-9C0A-94A2DC6643FB}" type="pres">
      <dgm:prSet presAssocID="{4C36AE32-BFD7-4B85-BC28-0B448FBF669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A71431-85C4-46BE-B14B-5271067CF296}" type="presOf" srcId="{11A1EB05-D8B9-4AC8-96B0-5FD328BD104F}" destId="{7F2A41CE-4D73-4AB4-8C2D-3C4A40219C2D}" srcOrd="0" destOrd="0" presId="urn:microsoft.com/office/officeart/2005/8/layout/vList2"/>
    <dgm:cxn modelId="{D89E829D-56B7-45EA-9035-2BA16CF2EC74}" type="presOf" srcId="{4C36AE32-BFD7-4B85-BC28-0B448FBF6693}" destId="{B3ACBF67-04F9-43A9-9C0A-94A2DC6643FB}" srcOrd="0" destOrd="0" presId="urn:microsoft.com/office/officeart/2005/8/layout/vList2"/>
    <dgm:cxn modelId="{631D1542-6D3B-4D2E-876B-8E74DBB95868}" srcId="{11A1EB05-D8B9-4AC8-96B0-5FD328BD104F}" destId="{4C36AE32-BFD7-4B85-BC28-0B448FBF6693}" srcOrd="0" destOrd="0" parTransId="{2A513BC4-3BA3-427E-A018-B5107A9E8EDD}" sibTransId="{402ECBAB-8A28-402A-B858-D9A84CC87630}"/>
    <dgm:cxn modelId="{CCDDA989-996E-4069-8D4C-2604A67C26E2}" type="presParOf" srcId="{7F2A41CE-4D73-4AB4-8C2D-3C4A40219C2D}" destId="{B3ACBF67-04F9-43A9-9C0A-94A2DC6643F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00D840B-6312-41B4-87D3-13966E76B3D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DEB6C6DC-7B18-4B2F-AB05-17FBA552D99D}">
      <dgm:prSet/>
      <dgm:spPr/>
      <dgm:t>
        <a:bodyPr/>
        <a:lstStyle/>
        <a:p>
          <a:pPr rtl="0"/>
          <a:r>
            <a:rPr lang="en-US" dirty="0" smtClean="0"/>
            <a:t>Departmentation</a:t>
          </a:r>
          <a:endParaRPr lang="en-IN" dirty="0"/>
        </a:p>
      </dgm:t>
    </dgm:pt>
    <dgm:pt modelId="{87B5E444-C901-482E-80D5-CB73B2A29992}" type="parTrans" cxnId="{84C89F18-0377-4F0E-A653-9BC4234F9D5A}">
      <dgm:prSet/>
      <dgm:spPr/>
      <dgm:t>
        <a:bodyPr/>
        <a:lstStyle/>
        <a:p>
          <a:endParaRPr lang="en-IN"/>
        </a:p>
      </dgm:t>
    </dgm:pt>
    <dgm:pt modelId="{9BDAD5F4-2A70-4BCC-B332-AB0B8EF452F9}" type="sibTrans" cxnId="{84C89F18-0377-4F0E-A653-9BC4234F9D5A}">
      <dgm:prSet/>
      <dgm:spPr/>
      <dgm:t>
        <a:bodyPr/>
        <a:lstStyle/>
        <a:p>
          <a:endParaRPr lang="en-IN"/>
        </a:p>
      </dgm:t>
    </dgm:pt>
    <dgm:pt modelId="{1D3044DB-6A5A-4B63-9258-1829431CB7F5}" type="pres">
      <dgm:prSet presAssocID="{A00D840B-6312-41B4-87D3-13966E76B3D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A2E46F-F7B2-47DC-9631-4C01BC6A3FC3}" type="pres">
      <dgm:prSet presAssocID="{DEB6C6DC-7B18-4B2F-AB05-17FBA552D99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C89F18-0377-4F0E-A653-9BC4234F9D5A}" srcId="{A00D840B-6312-41B4-87D3-13966E76B3DD}" destId="{DEB6C6DC-7B18-4B2F-AB05-17FBA552D99D}" srcOrd="0" destOrd="0" parTransId="{87B5E444-C901-482E-80D5-CB73B2A29992}" sibTransId="{9BDAD5F4-2A70-4BCC-B332-AB0B8EF452F9}"/>
    <dgm:cxn modelId="{1A3DEF35-2B49-4856-A764-5E0B7A7F09CF}" type="presOf" srcId="{DEB6C6DC-7B18-4B2F-AB05-17FBA552D99D}" destId="{D2A2E46F-F7B2-47DC-9631-4C01BC6A3FC3}" srcOrd="0" destOrd="0" presId="urn:microsoft.com/office/officeart/2005/8/layout/vList2"/>
    <dgm:cxn modelId="{C6E3668D-D88B-4B0C-A5AA-3CC1535E3931}" type="presOf" srcId="{A00D840B-6312-41B4-87D3-13966E76B3DD}" destId="{1D3044DB-6A5A-4B63-9258-1829431CB7F5}" srcOrd="0" destOrd="0" presId="urn:microsoft.com/office/officeart/2005/8/layout/vList2"/>
    <dgm:cxn modelId="{12BE71CA-5AD5-4BA4-87BB-9B0E26E844CB}" type="presParOf" srcId="{1D3044DB-6A5A-4B63-9258-1829431CB7F5}" destId="{D2A2E46F-F7B2-47DC-9631-4C01BC6A3FC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092204-6827-4826-A2D4-42C681E4790B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9A18EF29-ACAE-47A3-9AB6-420454CAC597}">
      <dgm:prSet/>
      <dgm:spPr/>
      <dgm:t>
        <a:bodyPr/>
        <a:lstStyle/>
        <a:p>
          <a:pPr rtl="0"/>
          <a:r>
            <a:rPr lang="en-US" dirty="0" smtClean="0"/>
            <a:t>What is the </a:t>
          </a:r>
          <a:r>
            <a:rPr lang="en-US" b="1" dirty="0" smtClean="0"/>
            <a:t>need of management?</a:t>
          </a:r>
          <a:endParaRPr lang="en-IN" dirty="0"/>
        </a:p>
      </dgm:t>
    </dgm:pt>
    <dgm:pt modelId="{166A6802-F41C-423F-B670-86AFFC62CEB2}" type="parTrans" cxnId="{6EAD1AE3-AABB-4FCA-B9B4-D4F19D2D9CE7}">
      <dgm:prSet/>
      <dgm:spPr/>
      <dgm:t>
        <a:bodyPr/>
        <a:lstStyle/>
        <a:p>
          <a:endParaRPr lang="en-IN"/>
        </a:p>
      </dgm:t>
    </dgm:pt>
    <dgm:pt modelId="{4FF596FA-91C1-41D2-97DA-ACAEB0D272B3}" type="sibTrans" cxnId="{6EAD1AE3-AABB-4FCA-B9B4-D4F19D2D9CE7}">
      <dgm:prSet/>
      <dgm:spPr/>
      <dgm:t>
        <a:bodyPr/>
        <a:lstStyle/>
        <a:p>
          <a:endParaRPr lang="en-IN"/>
        </a:p>
      </dgm:t>
    </dgm:pt>
    <dgm:pt modelId="{DA092FDC-2B97-4299-BC2A-B6ABBC0CA7C6}" type="pres">
      <dgm:prSet presAssocID="{D5092204-6827-4826-A2D4-42C681E479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F05C74-EB58-4122-BF4C-3D5D5F1705B3}" type="pres">
      <dgm:prSet presAssocID="{9A18EF29-ACAE-47A3-9AB6-420454CAC59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AD1AE3-AABB-4FCA-B9B4-D4F19D2D9CE7}" srcId="{D5092204-6827-4826-A2D4-42C681E4790B}" destId="{9A18EF29-ACAE-47A3-9AB6-420454CAC597}" srcOrd="0" destOrd="0" parTransId="{166A6802-F41C-423F-B670-86AFFC62CEB2}" sibTransId="{4FF596FA-91C1-41D2-97DA-ACAEB0D272B3}"/>
    <dgm:cxn modelId="{DEF7A18D-80AD-4D54-B181-0E4E22D2CCC8}" type="presOf" srcId="{9A18EF29-ACAE-47A3-9AB6-420454CAC597}" destId="{15F05C74-EB58-4122-BF4C-3D5D5F1705B3}" srcOrd="0" destOrd="0" presId="urn:microsoft.com/office/officeart/2005/8/layout/vList2"/>
    <dgm:cxn modelId="{B0AED0ED-739C-48AA-9C49-70BC497119FA}" type="presOf" srcId="{D5092204-6827-4826-A2D4-42C681E4790B}" destId="{DA092FDC-2B97-4299-BC2A-B6ABBC0CA7C6}" srcOrd="0" destOrd="0" presId="urn:microsoft.com/office/officeart/2005/8/layout/vList2"/>
    <dgm:cxn modelId="{0FA9A0E0-8239-4B50-A2D4-DDC002247C7C}" type="presParOf" srcId="{DA092FDC-2B97-4299-BC2A-B6ABBC0CA7C6}" destId="{15F05C74-EB58-4122-BF4C-3D5D5F1705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8323B5-F17A-436A-807D-B754D3FCB30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7AA37645-2647-40B1-BF9F-34A69D6C944D}">
      <dgm:prSet/>
      <dgm:spPr/>
      <dgm:t>
        <a:bodyPr/>
        <a:lstStyle/>
        <a:p>
          <a:pPr rtl="0"/>
          <a:r>
            <a:rPr lang="en-US" dirty="0" smtClean="0"/>
            <a:t>Characteristics of Management</a:t>
          </a:r>
          <a:endParaRPr lang="en-IN" dirty="0"/>
        </a:p>
      </dgm:t>
    </dgm:pt>
    <dgm:pt modelId="{76441D71-1BF9-442B-A28D-1DCCC24DDBAB}" type="parTrans" cxnId="{07221CC9-BED8-4E7C-B3C7-405E5EAF958A}">
      <dgm:prSet/>
      <dgm:spPr/>
      <dgm:t>
        <a:bodyPr/>
        <a:lstStyle/>
        <a:p>
          <a:endParaRPr lang="en-IN"/>
        </a:p>
      </dgm:t>
    </dgm:pt>
    <dgm:pt modelId="{9735C088-9E35-42FE-B094-106A9157CA2E}" type="sibTrans" cxnId="{07221CC9-BED8-4E7C-B3C7-405E5EAF958A}">
      <dgm:prSet/>
      <dgm:spPr/>
      <dgm:t>
        <a:bodyPr/>
        <a:lstStyle/>
        <a:p>
          <a:endParaRPr lang="en-IN"/>
        </a:p>
      </dgm:t>
    </dgm:pt>
    <dgm:pt modelId="{E72A2FBD-713D-4ECC-A435-D93294A4360B}" type="pres">
      <dgm:prSet presAssocID="{A88323B5-F17A-436A-807D-B754D3FCB3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F369C0-5E6A-4B93-9DCA-A849A40AC650}" type="pres">
      <dgm:prSet presAssocID="{7AA37645-2647-40B1-BF9F-34A69D6C944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221CC9-BED8-4E7C-B3C7-405E5EAF958A}" srcId="{A88323B5-F17A-436A-807D-B754D3FCB30B}" destId="{7AA37645-2647-40B1-BF9F-34A69D6C944D}" srcOrd="0" destOrd="0" parTransId="{76441D71-1BF9-442B-A28D-1DCCC24DDBAB}" sibTransId="{9735C088-9E35-42FE-B094-106A9157CA2E}"/>
    <dgm:cxn modelId="{DA2AD48D-30DC-487D-B37A-2BC4144C8499}" type="presOf" srcId="{A88323B5-F17A-436A-807D-B754D3FCB30B}" destId="{E72A2FBD-713D-4ECC-A435-D93294A4360B}" srcOrd="0" destOrd="0" presId="urn:microsoft.com/office/officeart/2005/8/layout/vList2"/>
    <dgm:cxn modelId="{E41FE0C6-D4CF-4259-A3E9-8AC3A67296A2}" type="presOf" srcId="{7AA37645-2647-40B1-BF9F-34A69D6C944D}" destId="{FDF369C0-5E6A-4B93-9DCA-A849A40AC650}" srcOrd="0" destOrd="0" presId="urn:microsoft.com/office/officeart/2005/8/layout/vList2"/>
    <dgm:cxn modelId="{92EFD967-BC88-4E3A-8BA4-33D2E0FADD70}" type="presParOf" srcId="{E72A2FBD-713D-4ECC-A435-D93294A4360B}" destId="{FDF369C0-5E6A-4B93-9DCA-A849A40AC65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AC4021-E2A7-4DE7-86B3-3746AD3DDA41}" type="doc">
      <dgm:prSet loTypeId="urn:microsoft.com/office/officeart/2005/8/layout/vList2" loCatId="list" qsTypeId="urn:microsoft.com/office/officeart/2005/8/quickstyle/simple1" qsCatId="simple" csTypeId="urn:microsoft.com/office/officeart/2005/8/colors/accent3_5" csCatId="accent3"/>
      <dgm:spPr/>
      <dgm:t>
        <a:bodyPr/>
        <a:lstStyle/>
        <a:p>
          <a:endParaRPr lang="en-IN"/>
        </a:p>
      </dgm:t>
    </dgm:pt>
    <dgm:pt modelId="{BEBA2851-4164-4981-A485-FE0FD8BE5A72}">
      <dgm:prSet/>
      <dgm:spPr/>
      <dgm:t>
        <a:bodyPr/>
        <a:lstStyle/>
        <a:p>
          <a:pPr rtl="0"/>
          <a:r>
            <a:rPr lang="en-US" dirty="0" smtClean="0"/>
            <a:t>Functions Of Management</a:t>
          </a:r>
          <a:endParaRPr lang="en-IN" dirty="0"/>
        </a:p>
      </dgm:t>
    </dgm:pt>
    <dgm:pt modelId="{580C52F6-3748-4FFB-903E-5702FD16BACC}" type="parTrans" cxnId="{4D04B576-81BE-45DE-8634-F8145696CB96}">
      <dgm:prSet/>
      <dgm:spPr/>
      <dgm:t>
        <a:bodyPr/>
        <a:lstStyle/>
        <a:p>
          <a:endParaRPr lang="en-IN"/>
        </a:p>
      </dgm:t>
    </dgm:pt>
    <dgm:pt modelId="{EA4EB134-0672-4528-90C8-B49AEBF650B6}" type="sibTrans" cxnId="{4D04B576-81BE-45DE-8634-F8145696CB96}">
      <dgm:prSet/>
      <dgm:spPr/>
      <dgm:t>
        <a:bodyPr/>
        <a:lstStyle/>
        <a:p>
          <a:endParaRPr lang="en-IN"/>
        </a:p>
      </dgm:t>
    </dgm:pt>
    <dgm:pt modelId="{36D3D9C5-5692-42EB-A707-ADB548E82444}" type="pres">
      <dgm:prSet presAssocID="{69AC4021-E2A7-4DE7-86B3-3746AD3DDA4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C4F4C9-7EDB-4D48-BA74-E39E18B439A1}" type="pres">
      <dgm:prSet presAssocID="{BEBA2851-4164-4981-A485-FE0FD8BE5A7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D92879-F82D-42D5-BBDD-F897CD9F9808}" type="presOf" srcId="{BEBA2851-4164-4981-A485-FE0FD8BE5A72}" destId="{05C4F4C9-7EDB-4D48-BA74-E39E18B439A1}" srcOrd="0" destOrd="0" presId="urn:microsoft.com/office/officeart/2005/8/layout/vList2"/>
    <dgm:cxn modelId="{4D04B576-81BE-45DE-8634-F8145696CB96}" srcId="{69AC4021-E2A7-4DE7-86B3-3746AD3DDA41}" destId="{BEBA2851-4164-4981-A485-FE0FD8BE5A72}" srcOrd="0" destOrd="0" parTransId="{580C52F6-3748-4FFB-903E-5702FD16BACC}" sibTransId="{EA4EB134-0672-4528-90C8-B49AEBF650B6}"/>
    <dgm:cxn modelId="{37BAE258-7F01-4626-89A5-53894640F403}" type="presOf" srcId="{69AC4021-E2A7-4DE7-86B3-3746AD3DDA41}" destId="{36D3D9C5-5692-42EB-A707-ADB548E82444}" srcOrd="0" destOrd="0" presId="urn:microsoft.com/office/officeart/2005/8/layout/vList2"/>
    <dgm:cxn modelId="{F4FF18B1-B605-4266-B493-C70695440E3E}" type="presParOf" srcId="{36D3D9C5-5692-42EB-A707-ADB548E82444}" destId="{05C4F4C9-7EDB-4D48-BA74-E39E18B439A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E417A-A04C-493F-924C-3953B738FA8C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/>
      <dgm:spPr/>
      <dgm:t>
        <a:bodyPr/>
        <a:lstStyle/>
        <a:p>
          <a:endParaRPr lang="en-IN"/>
        </a:p>
      </dgm:t>
    </dgm:pt>
    <dgm:pt modelId="{CF77027A-EE30-4C28-891C-452436BC017E}">
      <dgm:prSet/>
      <dgm:spPr/>
      <dgm:t>
        <a:bodyPr/>
        <a:lstStyle/>
        <a:p>
          <a:pPr rtl="0"/>
          <a:r>
            <a:rPr lang="en-US" dirty="0" smtClean="0"/>
            <a:t>What are the Principles of Management?</a:t>
          </a:r>
          <a:endParaRPr lang="en-IN" dirty="0"/>
        </a:p>
      </dgm:t>
    </dgm:pt>
    <dgm:pt modelId="{C297E599-78A0-4AB4-8545-CB32CB9B6C40}" type="parTrans" cxnId="{E8A4E0D7-170E-43F8-A49D-026D4D56D72B}">
      <dgm:prSet/>
      <dgm:spPr/>
      <dgm:t>
        <a:bodyPr/>
        <a:lstStyle/>
        <a:p>
          <a:endParaRPr lang="en-IN"/>
        </a:p>
      </dgm:t>
    </dgm:pt>
    <dgm:pt modelId="{FBF2532C-1915-45A1-9132-15CA75267D01}" type="sibTrans" cxnId="{E8A4E0D7-170E-43F8-A49D-026D4D56D72B}">
      <dgm:prSet/>
      <dgm:spPr/>
      <dgm:t>
        <a:bodyPr/>
        <a:lstStyle/>
        <a:p>
          <a:endParaRPr lang="en-IN"/>
        </a:p>
      </dgm:t>
    </dgm:pt>
    <dgm:pt modelId="{869C14FB-AEEA-4700-8834-5C0D64FEB897}" type="pres">
      <dgm:prSet presAssocID="{6F0E417A-A04C-493F-924C-3953B738FA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D4B7A2-DD15-41C9-B28E-FA0A2BD5D38F}" type="pres">
      <dgm:prSet presAssocID="{CF77027A-EE30-4C28-891C-452436BC017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DF6B37-BD12-4878-B8C8-03FAC5E3D4BC}" type="presOf" srcId="{CF77027A-EE30-4C28-891C-452436BC017E}" destId="{61D4B7A2-DD15-41C9-B28E-FA0A2BD5D38F}" srcOrd="0" destOrd="0" presId="urn:microsoft.com/office/officeart/2005/8/layout/vList2"/>
    <dgm:cxn modelId="{E8A4E0D7-170E-43F8-A49D-026D4D56D72B}" srcId="{6F0E417A-A04C-493F-924C-3953B738FA8C}" destId="{CF77027A-EE30-4C28-891C-452436BC017E}" srcOrd="0" destOrd="0" parTransId="{C297E599-78A0-4AB4-8545-CB32CB9B6C40}" sibTransId="{FBF2532C-1915-45A1-9132-15CA75267D01}"/>
    <dgm:cxn modelId="{A6B3A211-C1CE-4296-A40B-E2FB7ED9A203}" type="presOf" srcId="{6F0E417A-A04C-493F-924C-3953B738FA8C}" destId="{869C14FB-AEEA-4700-8834-5C0D64FEB897}" srcOrd="0" destOrd="0" presId="urn:microsoft.com/office/officeart/2005/8/layout/vList2"/>
    <dgm:cxn modelId="{D8F4C590-4397-407E-87FB-B29E1B2D0DA8}" type="presParOf" srcId="{869C14FB-AEEA-4700-8834-5C0D64FEB897}" destId="{61D4B7A2-DD15-41C9-B28E-FA0A2BD5D38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C2BFF6-FA8C-4563-8126-5F0702676BAF}" type="doc">
      <dgm:prSet loTypeId="urn:microsoft.com/office/officeart/2005/8/layout/vList2" loCatId="list" qsTypeId="urn:microsoft.com/office/officeart/2005/8/quickstyle/simple3" qsCatId="simple" csTypeId="urn:microsoft.com/office/officeart/2005/8/colors/accent4_4" csCatId="accent4"/>
      <dgm:spPr/>
      <dgm:t>
        <a:bodyPr/>
        <a:lstStyle/>
        <a:p>
          <a:endParaRPr lang="en-IN"/>
        </a:p>
      </dgm:t>
    </dgm:pt>
    <dgm:pt modelId="{5E079D7B-A0D2-4EA4-BF38-950C6E871095}">
      <dgm:prSet/>
      <dgm:spPr/>
      <dgm:t>
        <a:bodyPr/>
        <a:lstStyle/>
        <a:p>
          <a:pPr rtl="0"/>
          <a:r>
            <a:rPr lang="en-US" dirty="0" smtClean="0"/>
            <a:t>Hierarchical Management Structure</a:t>
          </a:r>
          <a:endParaRPr lang="en-IN" dirty="0"/>
        </a:p>
      </dgm:t>
    </dgm:pt>
    <dgm:pt modelId="{D324608B-0A58-44F0-9FD5-D77D3129C86C}" type="parTrans" cxnId="{C85F8477-489C-4DF9-B45F-67E8DAEE5D47}">
      <dgm:prSet/>
      <dgm:spPr/>
      <dgm:t>
        <a:bodyPr/>
        <a:lstStyle/>
        <a:p>
          <a:endParaRPr lang="en-IN"/>
        </a:p>
      </dgm:t>
    </dgm:pt>
    <dgm:pt modelId="{0BCB9422-90C2-4F8C-B2B3-A1141B640EE7}" type="sibTrans" cxnId="{C85F8477-489C-4DF9-B45F-67E8DAEE5D47}">
      <dgm:prSet/>
      <dgm:spPr/>
      <dgm:t>
        <a:bodyPr/>
        <a:lstStyle/>
        <a:p>
          <a:endParaRPr lang="en-IN"/>
        </a:p>
      </dgm:t>
    </dgm:pt>
    <dgm:pt modelId="{7D3C04B2-3710-461B-8280-CB99FAE713F5}" type="pres">
      <dgm:prSet presAssocID="{B1C2BFF6-FA8C-4563-8126-5F0702676B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4AA930-850B-4752-9019-A81D388E54F6}" type="pres">
      <dgm:prSet presAssocID="{5E079D7B-A0D2-4EA4-BF38-950C6E87109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5F8477-489C-4DF9-B45F-67E8DAEE5D47}" srcId="{B1C2BFF6-FA8C-4563-8126-5F0702676BAF}" destId="{5E079D7B-A0D2-4EA4-BF38-950C6E871095}" srcOrd="0" destOrd="0" parTransId="{D324608B-0A58-44F0-9FD5-D77D3129C86C}" sibTransId="{0BCB9422-90C2-4F8C-B2B3-A1141B640EE7}"/>
    <dgm:cxn modelId="{225D3DAB-3B6F-4720-99E7-F23E0E72AC2D}" type="presOf" srcId="{B1C2BFF6-FA8C-4563-8126-5F0702676BAF}" destId="{7D3C04B2-3710-461B-8280-CB99FAE713F5}" srcOrd="0" destOrd="0" presId="urn:microsoft.com/office/officeart/2005/8/layout/vList2"/>
    <dgm:cxn modelId="{84AC3F8B-98C4-4DB1-8846-952A8B72E0DD}" type="presOf" srcId="{5E079D7B-A0D2-4EA4-BF38-950C6E871095}" destId="{7B4AA930-850B-4752-9019-A81D388E54F6}" srcOrd="0" destOrd="0" presId="urn:microsoft.com/office/officeart/2005/8/layout/vList2"/>
    <dgm:cxn modelId="{AB4B65AC-32AF-4794-A3AD-C36063C5CBF6}" type="presParOf" srcId="{7D3C04B2-3710-461B-8280-CB99FAE713F5}" destId="{7B4AA930-850B-4752-9019-A81D388E54F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E54F451-6B0D-47E1-835E-2364628E146F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F74EFF95-AB99-40A7-AF96-F27015B02BDB}">
      <dgm:prSet/>
      <dgm:spPr/>
      <dgm:t>
        <a:bodyPr/>
        <a:lstStyle/>
        <a:p>
          <a:pPr rtl="0"/>
          <a:r>
            <a:rPr lang="en-US" dirty="0" smtClean="0"/>
            <a:t>Types of Industrial organization structure</a:t>
          </a:r>
          <a:endParaRPr lang="en-IN" dirty="0"/>
        </a:p>
      </dgm:t>
    </dgm:pt>
    <dgm:pt modelId="{349172E1-A46B-4F79-8FD0-E4BF766C3544}" type="parTrans" cxnId="{E5E0A3F5-35F7-48EB-8D5D-189F5E239F79}">
      <dgm:prSet/>
      <dgm:spPr/>
      <dgm:t>
        <a:bodyPr/>
        <a:lstStyle/>
        <a:p>
          <a:endParaRPr lang="en-IN"/>
        </a:p>
      </dgm:t>
    </dgm:pt>
    <dgm:pt modelId="{81B38DC0-A81A-4396-9BEE-BEDC5A689287}" type="sibTrans" cxnId="{E5E0A3F5-35F7-48EB-8D5D-189F5E239F79}">
      <dgm:prSet/>
      <dgm:spPr/>
      <dgm:t>
        <a:bodyPr/>
        <a:lstStyle/>
        <a:p>
          <a:endParaRPr lang="en-IN"/>
        </a:p>
      </dgm:t>
    </dgm:pt>
    <dgm:pt modelId="{3682EA2D-6AA8-4663-AF49-82F156E50D99}" type="pres">
      <dgm:prSet presAssocID="{7E54F451-6B0D-47E1-835E-2364628E146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C34904-1636-43FD-AF6B-288F269291D9}" type="pres">
      <dgm:prSet presAssocID="{F74EFF95-AB99-40A7-AF96-F27015B02BD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B2D73E-0DE0-4E5C-9E87-E2472707B6C1}" type="presOf" srcId="{F74EFF95-AB99-40A7-AF96-F27015B02BDB}" destId="{1EC34904-1636-43FD-AF6B-288F269291D9}" srcOrd="0" destOrd="0" presId="urn:microsoft.com/office/officeart/2005/8/layout/vList2"/>
    <dgm:cxn modelId="{E5E0A3F5-35F7-48EB-8D5D-189F5E239F79}" srcId="{7E54F451-6B0D-47E1-835E-2364628E146F}" destId="{F74EFF95-AB99-40A7-AF96-F27015B02BDB}" srcOrd="0" destOrd="0" parTransId="{349172E1-A46B-4F79-8FD0-E4BF766C3544}" sibTransId="{81B38DC0-A81A-4396-9BEE-BEDC5A689287}"/>
    <dgm:cxn modelId="{A6BFE09E-BEA1-40E0-9D97-E54C8036A9C7}" type="presOf" srcId="{7E54F451-6B0D-47E1-835E-2364628E146F}" destId="{3682EA2D-6AA8-4663-AF49-82F156E50D99}" srcOrd="0" destOrd="0" presId="urn:microsoft.com/office/officeart/2005/8/layout/vList2"/>
    <dgm:cxn modelId="{76404676-561B-4245-9B36-6779B810C6B0}" type="presParOf" srcId="{3682EA2D-6AA8-4663-AF49-82F156E50D99}" destId="{1EC34904-1636-43FD-AF6B-288F269291D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D0DB0EF-EB16-46BC-9C7B-85E3FBA24641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en-IN"/>
        </a:p>
      </dgm:t>
    </dgm:pt>
    <dgm:pt modelId="{1DC47FD2-131D-4BE0-A3E7-26F6B4D6BB8A}">
      <dgm:prSet/>
      <dgm:spPr/>
      <dgm:t>
        <a:bodyPr/>
        <a:lstStyle/>
        <a:p>
          <a:pPr rtl="0"/>
          <a:r>
            <a:rPr lang="en-IN" dirty="0" smtClean="0"/>
            <a:t>1. Line Organisation</a:t>
          </a:r>
          <a:endParaRPr lang="en-IN" dirty="0"/>
        </a:p>
      </dgm:t>
    </dgm:pt>
    <dgm:pt modelId="{AF7BCF68-424D-43C0-AB30-C77DFED0E73A}" type="parTrans" cxnId="{B9517AE4-80D8-4C2C-9AAE-494D56D04DAE}">
      <dgm:prSet/>
      <dgm:spPr/>
      <dgm:t>
        <a:bodyPr/>
        <a:lstStyle/>
        <a:p>
          <a:endParaRPr lang="en-IN"/>
        </a:p>
      </dgm:t>
    </dgm:pt>
    <dgm:pt modelId="{B2E08A71-5F86-4814-A4EC-F4369F0EAE08}" type="sibTrans" cxnId="{B9517AE4-80D8-4C2C-9AAE-494D56D04DAE}">
      <dgm:prSet/>
      <dgm:spPr/>
      <dgm:t>
        <a:bodyPr/>
        <a:lstStyle/>
        <a:p>
          <a:endParaRPr lang="en-IN"/>
        </a:p>
      </dgm:t>
    </dgm:pt>
    <dgm:pt modelId="{A5D7CC1B-3065-4718-B5D6-61DBC0D3C2C1}" type="pres">
      <dgm:prSet presAssocID="{CD0DB0EF-EB16-46BC-9C7B-85E3FBA2464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1D29F5-804B-41B4-8409-4BBE11FFFBFF}" type="pres">
      <dgm:prSet presAssocID="{1DC47FD2-131D-4BE0-A3E7-26F6B4D6BB8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D1E41B-F60B-4881-8FEF-831C723D6FE2}" type="presOf" srcId="{1DC47FD2-131D-4BE0-A3E7-26F6B4D6BB8A}" destId="{B61D29F5-804B-41B4-8409-4BBE11FFFBFF}" srcOrd="0" destOrd="0" presId="urn:microsoft.com/office/officeart/2005/8/layout/vList2"/>
    <dgm:cxn modelId="{DC1FC44E-57BE-4CC3-A81F-D7E96EE4D491}" type="presOf" srcId="{CD0DB0EF-EB16-46BC-9C7B-85E3FBA24641}" destId="{A5D7CC1B-3065-4718-B5D6-61DBC0D3C2C1}" srcOrd="0" destOrd="0" presId="urn:microsoft.com/office/officeart/2005/8/layout/vList2"/>
    <dgm:cxn modelId="{B9517AE4-80D8-4C2C-9AAE-494D56D04DAE}" srcId="{CD0DB0EF-EB16-46BC-9C7B-85E3FBA24641}" destId="{1DC47FD2-131D-4BE0-A3E7-26F6B4D6BB8A}" srcOrd="0" destOrd="0" parTransId="{AF7BCF68-424D-43C0-AB30-C77DFED0E73A}" sibTransId="{B2E08A71-5F86-4814-A4EC-F4369F0EAE08}"/>
    <dgm:cxn modelId="{9A1FD397-2D3F-4A9B-A065-F5D4E01196C9}" type="presParOf" srcId="{A5D7CC1B-3065-4718-B5D6-61DBC0D3C2C1}" destId="{B61D29F5-804B-41B4-8409-4BBE11FFFBF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718F886-654E-497B-B6F8-6EDB612DEFBE}" type="doc">
      <dgm:prSet loTypeId="urn:microsoft.com/office/officeart/2005/8/layout/vList2" loCatId="list" qsTypeId="urn:microsoft.com/office/officeart/2005/8/quickstyle/simple3" qsCatId="simple" csTypeId="urn:microsoft.com/office/officeart/2005/8/colors/accent2_5" csCatId="accent2"/>
      <dgm:spPr/>
      <dgm:t>
        <a:bodyPr/>
        <a:lstStyle/>
        <a:p>
          <a:endParaRPr lang="en-IN"/>
        </a:p>
      </dgm:t>
    </dgm:pt>
    <dgm:pt modelId="{B52120C4-08E1-47E9-9ACC-F4C72FD143F9}">
      <dgm:prSet/>
      <dgm:spPr/>
      <dgm:t>
        <a:bodyPr/>
        <a:lstStyle/>
        <a:p>
          <a:pPr rtl="0"/>
          <a:r>
            <a:rPr lang="en-IN" dirty="0" smtClean="0"/>
            <a:t>2. Functional Organisation</a:t>
          </a:r>
          <a:endParaRPr lang="en-IN" dirty="0"/>
        </a:p>
      </dgm:t>
    </dgm:pt>
    <dgm:pt modelId="{68F3E828-FCF7-475D-B9AC-535F751B99D7}" type="parTrans" cxnId="{F0D8A2E4-2F7E-4971-8747-0B0819997E95}">
      <dgm:prSet/>
      <dgm:spPr/>
      <dgm:t>
        <a:bodyPr/>
        <a:lstStyle/>
        <a:p>
          <a:endParaRPr lang="en-IN"/>
        </a:p>
      </dgm:t>
    </dgm:pt>
    <dgm:pt modelId="{6364C20B-8EDA-4816-9105-D95D29DA0FD3}" type="sibTrans" cxnId="{F0D8A2E4-2F7E-4971-8747-0B0819997E95}">
      <dgm:prSet/>
      <dgm:spPr/>
      <dgm:t>
        <a:bodyPr/>
        <a:lstStyle/>
        <a:p>
          <a:endParaRPr lang="en-IN"/>
        </a:p>
      </dgm:t>
    </dgm:pt>
    <dgm:pt modelId="{8EE3286B-276D-4A2F-AA71-8C8F15B79731}" type="pres">
      <dgm:prSet presAssocID="{A718F886-654E-497B-B6F8-6EDB612DEF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845192-23E5-409A-8C1B-D3FDFD1939CE}" type="pres">
      <dgm:prSet presAssocID="{B52120C4-08E1-47E9-9ACC-F4C72FD143F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D8A2E4-2F7E-4971-8747-0B0819997E95}" srcId="{A718F886-654E-497B-B6F8-6EDB612DEFBE}" destId="{B52120C4-08E1-47E9-9ACC-F4C72FD143F9}" srcOrd="0" destOrd="0" parTransId="{68F3E828-FCF7-475D-B9AC-535F751B99D7}" sibTransId="{6364C20B-8EDA-4816-9105-D95D29DA0FD3}"/>
    <dgm:cxn modelId="{4F98D115-2916-4182-8DE8-D1DAF4C56A17}" type="presOf" srcId="{B52120C4-08E1-47E9-9ACC-F4C72FD143F9}" destId="{77845192-23E5-409A-8C1B-D3FDFD1939CE}" srcOrd="0" destOrd="0" presId="urn:microsoft.com/office/officeart/2005/8/layout/vList2"/>
    <dgm:cxn modelId="{6B6EBB2C-84F0-4D8B-B1C6-3A6BDF38145A}" type="presOf" srcId="{A718F886-654E-497B-B6F8-6EDB612DEFBE}" destId="{8EE3286B-276D-4A2F-AA71-8C8F15B79731}" srcOrd="0" destOrd="0" presId="urn:microsoft.com/office/officeart/2005/8/layout/vList2"/>
    <dgm:cxn modelId="{29EBE01C-AF22-4A6A-9FAB-A4226B773DE4}" type="presParOf" srcId="{8EE3286B-276D-4A2F-AA71-8C8F15B79731}" destId="{77845192-23E5-409A-8C1B-D3FDFD1939C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AD13B8-982E-4F9E-9857-D31B4DC85F44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What is </a:t>
          </a:r>
          <a:r>
            <a:rPr lang="en-US" sz="4700" b="1" kern="1200" dirty="0" smtClean="0"/>
            <a:t>Management</a:t>
          </a:r>
          <a:r>
            <a:rPr lang="en-US" sz="4700" kern="1200" dirty="0" smtClean="0"/>
            <a:t>?</a:t>
          </a:r>
          <a:endParaRPr lang="en-IN" sz="4700" kern="1200" dirty="0"/>
        </a:p>
      </dsp:txBody>
      <dsp:txXfrm>
        <a:off x="55030" y="62882"/>
        <a:ext cx="8119540" cy="101723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CBF67-04F9-43A9-9C0A-94A2DC6643FB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700" kern="1200" dirty="0" smtClean="0"/>
            <a:t>3. Line and Staff Organisation</a:t>
          </a:r>
          <a:endParaRPr lang="en-IN" sz="4700" kern="1200" dirty="0"/>
        </a:p>
      </dsp:txBody>
      <dsp:txXfrm>
        <a:off x="55030" y="62882"/>
        <a:ext cx="8119540" cy="101723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A2E46F-F7B2-47DC-9631-4C01BC6A3FC3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Departmentation</a:t>
          </a:r>
          <a:endParaRPr lang="en-IN" sz="4700" kern="1200" dirty="0"/>
        </a:p>
      </dsp:txBody>
      <dsp:txXfrm>
        <a:off x="55030" y="62882"/>
        <a:ext cx="8119540" cy="10172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F05C74-EB58-4122-BF4C-3D5D5F1705B3}">
      <dsp:nvSpPr>
        <dsp:cNvPr id="0" name=""/>
        <dsp:cNvSpPr/>
      </dsp:nvSpPr>
      <dsp:spPr>
        <a:xfrm>
          <a:off x="0" y="67815"/>
          <a:ext cx="8229600" cy="10073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What is the </a:t>
          </a:r>
          <a:r>
            <a:rPr lang="en-US" sz="4200" b="1" kern="1200" dirty="0" smtClean="0"/>
            <a:t>need of management?</a:t>
          </a:r>
          <a:endParaRPr lang="en-IN" sz="4200" kern="1200" dirty="0"/>
        </a:p>
      </dsp:txBody>
      <dsp:txXfrm>
        <a:off x="49176" y="116991"/>
        <a:ext cx="8131248" cy="9090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369C0-5E6A-4B93-9DCA-A849A40AC650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Characteristics of Management</a:t>
          </a:r>
          <a:endParaRPr lang="en-IN" sz="4700" kern="1200" dirty="0"/>
        </a:p>
      </dsp:txBody>
      <dsp:txXfrm>
        <a:off x="55030" y="62882"/>
        <a:ext cx="8119540" cy="10172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C4F4C9-7EDB-4D48-BA74-E39E18B439A1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Functions Of Management</a:t>
          </a:r>
          <a:endParaRPr lang="en-IN" sz="4700" kern="1200" dirty="0"/>
        </a:p>
      </dsp:txBody>
      <dsp:txXfrm>
        <a:off x="55030" y="62882"/>
        <a:ext cx="8119540" cy="10172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D4B7A2-DD15-41C9-B28E-FA0A2BD5D38F}">
      <dsp:nvSpPr>
        <dsp:cNvPr id="0" name=""/>
        <dsp:cNvSpPr/>
      </dsp:nvSpPr>
      <dsp:spPr>
        <a:xfrm>
          <a:off x="0" y="139770"/>
          <a:ext cx="8229600" cy="8634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What are the Principles of Management?</a:t>
          </a:r>
          <a:endParaRPr lang="en-IN" sz="3600" kern="1200" dirty="0"/>
        </a:p>
      </dsp:txBody>
      <dsp:txXfrm>
        <a:off x="42151" y="181921"/>
        <a:ext cx="8145298" cy="7791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4AA930-850B-4752-9019-A81D388E54F6}">
      <dsp:nvSpPr>
        <dsp:cNvPr id="0" name=""/>
        <dsp:cNvSpPr/>
      </dsp:nvSpPr>
      <dsp:spPr>
        <a:xfrm>
          <a:off x="0" y="67815"/>
          <a:ext cx="8229600" cy="1007370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Hierarchical Management Structure</a:t>
          </a:r>
          <a:endParaRPr lang="en-IN" sz="4200" kern="1200" dirty="0"/>
        </a:p>
      </dsp:txBody>
      <dsp:txXfrm>
        <a:off x="49176" y="116991"/>
        <a:ext cx="8131248" cy="9090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34904-1636-43FD-AF6B-288F269291D9}">
      <dsp:nvSpPr>
        <dsp:cNvPr id="0" name=""/>
        <dsp:cNvSpPr/>
      </dsp:nvSpPr>
      <dsp:spPr>
        <a:xfrm>
          <a:off x="0" y="127777"/>
          <a:ext cx="8229600" cy="8874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Types of Industrial organization structure</a:t>
          </a:r>
          <a:endParaRPr lang="en-IN" sz="3700" kern="1200" dirty="0"/>
        </a:p>
      </dsp:txBody>
      <dsp:txXfrm>
        <a:off x="43321" y="171098"/>
        <a:ext cx="8142958" cy="8008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1D29F5-804B-41B4-8409-4BBE11FFFBFF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700" kern="1200" dirty="0" smtClean="0"/>
            <a:t>1. Line Organisation</a:t>
          </a:r>
          <a:endParaRPr lang="en-IN" sz="4700" kern="1200" dirty="0"/>
        </a:p>
      </dsp:txBody>
      <dsp:txXfrm>
        <a:off x="55030" y="62882"/>
        <a:ext cx="8119540" cy="10172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45192-23E5-409A-8C1B-D3FDFD1939CE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700" kern="1200" dirty="0" smtClean="0"/>
            <a:t>2. Functional Organisation</a:t>
          </a:r>
          <a:endParaRPr lang="en-IN" sz="4700" kern="1200" dirty="0"/>
        </a:p>
      </dsp:txBody>
      <dsp:txXfrm>
        <a:off x="55030" y="62882"/>
        <a:ext cx="8119540" cy="1017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split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EFF34-E691-4420-AF6E-BE88AEDEFE35}" type="datetimeFigureOut">
              <a:rPr lang="en-US" smtClean="0"/>
              <a:pPr/>
              <a:t>4/10/2018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4BB6-2AF8-43DC-84DB-5F686A1B97D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dir="in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microsoft.com/office/2007/relationships/diagramDrawing" Target="../diagrams/drawing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microsoft.com/office/2007/relationships/diagramDrawing" Target="../diagrams/drawing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microsoft.com/office/2007/relationships/diagramDrawing" Target="../diagrams/drawing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microsoft.com/office/2007/relationships/diagramDrawing" Target="../diagrams/drawing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  <a:solidFill>
            <a:schemeClr val="bg1">
              <a:alpha val="75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lgerian" pitchFamily="82" charset="0"/>
              </a:rPr>
              <a:t>INTRODUCTION TO MANAGEMENT</a:t>
            </a:r>
            <a:endParaRPr lang="en-IN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752492"/>
          </a:xfrm>
          <a:solidFill>
            <a:schemeClr val="bg1">
              <a:alpha val="75000"/>
            </a:schemeClr>
          </a:solidFill>
        </p:spPr>
        <p:txBody>
          <a:bodyPr/>
          <a:lstStyle/>
          <a:p>
            <a:pPr algn="r"/>
            <a:r>
              <a:rPr lang="en-US" b="1" dirty="0" smtClean="0">
                <a:solidFill>
                  <a:srgbClr val="00B0F0"/>
                </a:solidFill>
              </a:rPr>
              <a:t>Submitted by- Mrs. </a:t>
            </a:r>
            <a:r>
              <a:rPr lang="en-US" b="1" dirty="0" err="1" smtClean="0">
                <a:solidFill>
                  <a:srgbClr val="00B0F0"/>
                </a:solidFill>
              </a:rPr>
              <a:t>Reena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Rani</a:t>
            </a:r>
            <a:endParaRPr lang="en-US" b="1" dirty="0" smtClean="0">
              <a:solidFill>
                <a:srgbClr val="00B0F0"/>
              </a:solidFill>
            </a:endParaRPr>
          </a:p>
          <a:p>
            <a:endParaRPr lang="en-IN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14-principles-management-fayol-toolshero-696x34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472122" cy="2471742"/>
          </a:xfrm>
          <a:solidFill>
            <a:schemeClr val="bg1">
              <a:alpha val="85000"/>
            </a:schemeClr>
          </a:solidFill>
        </p:spPr>
        <p:txBody>
          <a:bodyPr/>
          <a:lstStyle/>
          <a:p>
            <a:r>
              <a:rPr lang="en-US" dirty="0" smtClean="0">
                <a:latin typeface="Forte" panose="03060902040502070203" pitchFamily="66" charset="0"/>
              </a:rPr>
              <a:t>Top level management</a:t>
            </a:r>
          </a:p>
          <a:p>
            <a:r>
              <a:rPr lang="en-US" dirty="0" smtClean="0">
                <a:latin typeface="Forte" panose="03060902040502070203" pitchFamily="66" charset="0"/>
              </a:rPr>
              <a:t>Middle level management</a:t>
            </a:r>
          </a:p>
          <a:p>
            <a:r>
              <a:rPr lang="en-US" dirty="0" smtClean="0">
                <a:latin typeface="Forte" panose="03060902040502070203" pitchFamily="66" charset="0"/>
              </a:rPr>
              <a:t>Lower level management </a:t>
            </a:r>
          </a:p>
          <a:p>
            <a:endParaRPr lang="en-IN" dirty="0">
              <a:latin typeface="Forte" panose="03060902040502070203" pitchFamily="66" charset="0"/>
            </a:endParaRPr>
          </a:p>
        </p:txBody>
      </p:sp>
      <p:pic>
        <p:nvPicPr>
          <p:cNvPr id="5" name="Picture 4" descr="levels-of-management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0496" y="4314825"/>
            <a:ext cx="4953000" cy="2543175"/>
          </a:xfrm>
          <a:prstGeom prst="rect">
            <a:avLst/>
          </a:prstGeo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29130"/>
          </a:xfrm>
          <a:solidFill>
            <a:schemeClr val="bg1">
              <a:alpha val="77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Forte" panose="03060902040502070203" pitchFamily="66" charset="0"/>
              </a:rPr>
              <a:t>The organization selects and combines the efforts of men of proper characteristics so as to produce the desired results.</a:t>
            </a:r>
          </a:p>
          <a:p>
            <a:r>
              <a:rPr lang="en-US" dirty="0" smtClean="0">
                <a:latin typeface="Forte" panose="03060902040502070203" pitchFamily="66" charset="0"/>
              </a:rPr>
              <a:t>Different types of industrial organization structure are as follows:</a:t>
            </a:r>
          </a:p>
          <a:p>
            <a:pPr>
              <a:buAutoNum type="arabicPeriod"/>
            </a:pPr>
            <a:r>
              <a:rPr lang="en-US" dirty="0" smtClean="0">
                <a:latin typeface="Forte" panose="03060902040502070203" pitchFamily="66" charset="0"/>
              </a:rPr>
              <a:t>Line </a:t>
            </a:r>
            <a:r>
              <a:rPr lang="en-US" dirty="0" err="1" smtClean="0">
                <a:latin typeface="Forte" panose="03060902040502070203" pitchFamily="66" charset="0"/>
              </a:rPr>
              <a:t>Organisation</a:t>
            </a:r>
            <a:endParaRPr lang="en-US" dirty="0" smtClean="0">
              <a:latin typeface="Forte" panose="03060902040502070203" pitchFamily="66" charset="0"/>
            </a:endParaRPr>
          </a:p>
          <a:p>
            <a:pPr>
              <a:buAutoNum type="arabicPeriod"/>
            </a:pPr>
            <a:r>
              <a:rPr lang="en-US" dirty="0" smtClean="0">
                <a:latin typeface="Forte" panose="03060902040502070203" pitchFamily="66" charset="0"/>
              </a:rPr>
              <a:t>Functional </a:t>
            </a:r>
            <a:r>
              <a:rPr lang="en-US" dirty="0" err="1" smtClean="0">
                <a:latin typeface="Forte" panose="03060902040502070203" pitchFamily="66" charset="0"/>
              </a:rPr>
              <a:t>Organisation</a:t>
            </a:r>
            <a:endParaRPr lang="en-US" dirty="0" smtClean="0">
              <a:latin typeface="Forte" panose="03060902040502070203" pitchFamily="66" charset="0"/>
            </a:endParaRPr>
          </a:p>
          <a:p>
            <a:pPr>
              <a:buAutoNum type="arabicPeriod"/>
            </a:pPr>
            <a:r>
              <a:rPr lang="en-US" dirty="0" smtClean="0">
                <a:latin typeface="Forte" panose="03060902040502070203" pitchFamily="66" charset="0"/>
              </a:rPr>
              <a:t>Line and Staff </a:t>
            </a:r>
            <a:r>
              <a:rPr lang="en-US" dirty="0" err="1" smtClean="0">
                <a:latin typeface="Forte" panose="03060902040502070203" pitchFamily="66" charset="0"/>
              </a:rPr>
              <a:t>Organisation</a:t>
            </a:r>
            <a:endParaRPr lang="en-US" dirty="0" smtClean="0">
              <a:latin typeface="Forte" panose="03060902040502070203" pitchFamily="66" charset="0"/>
            </a:endParaRPr>
          </a:p>
          <a:p>
            <a:endParaRPr lang="en-IN" dirty="0">
              <a:latin typeface="Forte" panose="03060902040502070203" pitchFamily="66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Content Placeholder 4" descr="635113554609977745_line_organization.gif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500034" y="2000240"/>
            <a:ext cx="8001056" cy="4857760"/>
          </a:xfrm>
          <a:solidFill>
            <a:schemeClr val="bg1">
              <a:alpha val="90000"/>
            </a:schemeClr>
          </a:solidFill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Content Placeholder 4" descr="Functional-Organisation-Structure.jpg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642910" y="1643050"/>
            <a:ext cx="8072494" cy="5214950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Content Placeholder 4" descr="line_and_staff_organization.gif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642910" y="1967706"/>
            <a:ext cx="8001055" cy="4890294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alpha val="72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latin typeface="Forte" panose="03060902040502070203" pitchFamily="66" charset="0"/>
              </a:rPr>
              <a:t>Departmentation involves the dividing and grouping of the work to be done in an enterprise.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To perform various functions, different departments are established. These are as follows:</a:t>
            </a:r>
          </a:p>
          <a:p>
            <a:pPr>
              <a:buAutoNum type="arabicPeriod"/>
            </a:pPr>
            <a:r>
              <a:rPr lang="en-US" b="1" dirty="0" smtClean="0">
                <a:latin typeface="Forte" panose="03060902040502070203" pitchFamily="66" charset="0"/>
              </a:rPr>
              <a:t>Personnel department</a:t>
            </a:r>
          </a:p>
          <a:p>
            <a:pPr>
              <a:buAutoNum type="arabicPeriod"/>
            </a:pPr>
            <a:r>
              <a:rPr lang="en-US" b="1" dirty="0" smtClean="0">
                <a:latin typeface="Forte" panose="03060902040502070203" pitchFamily="66" charset="0"/>
              </a:rPr>
              <a:t>Finance department</a:t>
            </a:r>
          </a:p>
          <a:p>
            <a:pPr>
              <a:buAutoNum type="arabicPeriod"/>
            </a:pPr>
            <a:r>
              <a:rPr lang="en-US" b="1" dirty="0" smtClean="0">
                <a:latin typeface="Forte" panose="03060902040502070203" pitchFamily="66" charset="0"/>
              </a:rPr>
              <a:t>Marketing department</a:t>
            </a:r>
          </a:p>
          <a:p>
            <a:pPr>
              <a:buAutoNum type="arabicPeriod"/>
            </a:pPr>
            <a:r>
              <a:rPr lang="en-US" b="1" dirty="0" smtClean="0">
                <a:latin typeface="Forte" panose="03060902040502070203" pitchFamily="66" charset="0"/>
              </a:rPr>
              <a:t>Production department</a:t>
            </a:r>
          </a:p>
          <a:p>
            <a:pPr>
              <a:buAutoNum type="arabicPeriod"/>
            </a:pPr>
            <a:r>
              <a:rPr lang="en-US" b="1" dirty="0" smtClean="0">
                <a:latin typeface="Forte" panose="03060902040502070203" pitchFamily="66" charset="0"/>
              </a:rPr>
              <a:t>Purchase department</a:t>
            </a:r>
          </a:p>
          <a:p>
            <a:endParaRPr lang="en-IN" dirty="0">
              <a:latin typeface="Forte" panose="03060902040502070203" pitchFamily="66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organisation-structures-ppt-12-6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r>
              <a:rPr lang="en-US" sz="8800" dirty="0" smtClean="0">
                <a:latin typeface="Algerian" panose="04020705040A02060702" pitchFamily="82" charset="0"/>
              </a:rPr>
              <a:t>THANK YOU</a:t>
            </a:r>
            <a:endParaRPr lang="en-US" sz="8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6203278"/>
      </p:ext>
    </p:extLst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alpha val="83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Forte" panose="03060902040502070203" pitchFamily="66" charset="0"/>
              </a:rPr>
              <a:t>Management is getting things done through others. The job of management is not only to provide dynamic leadership, but also to exercise a positive influence to make the future events </a:t>
            </a:r>
            <a:r>
              <a:rPr lang="en-US" dirty="0" err="1" smtClean="0">
                <a:latin typeface="Forte" panose="03060902040502070203" pitchFamily="66" charset="0"/>
              </a:rPr>
              <a:t>favourable</a:t>
            </a:r>
            <a:r>
              <a:rPr lang="en-US" dirty="0" smtClean="0">
                <a:latin typeface="Forte" panose="03060902040502070203" pitchFamily="66" charset="0"/>
              </a:rPr>
              <a:t> for the enterprise. </a:t>
            </a:r>
            <a:endParaRPr lang="en-US" b="1" dirty="0" smtClean="0">
              <a:latin typeface="Forte" panose="03060902040502070203" pitchFamily="66" charset="0"/>
            </a:endParaRPr>
          </a:p>
          <a:p>
            <a:r>
              <a:rPr lang="en-US" b="1" dirty="0" smtClean="0">
                <a:latin typeface="Forte" panose="03060902040502070203" pitchFamily="66" charset="0"/>
              </a:rPr>
              <a:t>Definition of Management: </a:t>
            </a:r>
            <a:r>
              <a:rPr lang="en-US" dirty="0" smtClean="0">
                <a:latin typeface="Forte" panose="03060902040502070203" pitchFamily="66" charset="0"/>
              </a:rPr>
              <a:t>The art of getting things done through the people organized in formal groups is called management.</a:t>
            </a:r>
            <a:endParaRPr lang="en-US" b="1" dirty="0" smtClean="0">
              <a:latin typeface="Forte" panose="03060902040502070203" pitchFamily="66" charset="0"/>
            </a:endParaRPr>
          </a:p>
          <a:p>
            <a:endParaRPr lang="en-IN" dirty="0">
              <a:latin typeface="Forte" panose="03060902040502070203" pitchFamily="66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alpha val="8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Forte" panose="03060902040502070203" pitchFamily="66" charset="0"/>
              </a:rPr>
              <a:t>Management is the real force behind production. The success of an organization largely depends upon management. 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Tough competition in the market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Production efficiency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Industrial peace 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Limited financial resources 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Expansion of industries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Complexity of industries</a:t>
            </a:r>
          </a:p>
          <a:p>
            <a:endParaRPr lang="en-IN" dirty="0">
              <a:latin typeface="Forte" panose="03060902040502070203" pitchFamily="66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management-approaches-5-6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alpha val="74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Forte" panose="03060902040502070203" pitchFamily="66" charset="0"/>
              </a:rPr>
              <a:t>Management is a purposeful activity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Management is social process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Management is associated with the efforts of a group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Management is an integrating process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Management is an intangible force 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Management is an universal activity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Management is getting things done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Management is needed at all levels of the organization.</a:t>
            </a:r>
          </a:p>
          <a:p>
            <a:endParaRPr lang="en-IN" dirty="0">
              <a:latin typeface="Forte" panose="03060902040502070203" pitchFamily="66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management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alpha val="85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Forte" panose="03060902040502070203" pitchFamily="66" charset="0"/>
              </a:rPr>
              <a:t>The primary organizational objective of an industry may be production, financing and distribution of produced goods.</a:t>
            </a:r>
          </a:p>
          <a:p>
            <a:r>
              <a:rPr lang="en-US" dirty="0" smtClean="0">
                <a:latin typeface="Forte" panose="03060902040502070203" pitchFamily="66" charset="0"/>
              </a:rPr>
              <a:t>The management has t perform the following functions:</a:t>
            </a:r>
          </a:p>
          <a:p>
            <a:pPr marL="0" indent="0">
              <a:buNone/>
            </a:pPr>
            <a:r>
              <a:rPr lang="en-US" dirty="0" smtClean="0">
                <a:latin typeface="Forte" panose="03060902040502070203" pitchFamily="66" charset="0"/>
              </a:rPr>
              <a:t>1 Planning</a:t>
            </a:r>
          </a:p>
          <a:p>
            <a:pPr marL="0" indent="0">
              <a:buNone/>
            </a:pPr>
            <a:r>
              <a:rPr lang="en-US" dirty="0" smtClean="0">
                <a:latin typeface="Forte" panose="03060902040502070203" pitchFamily="66" charset="0"/>
              </a:rPr>
              <a:t>2 </a:t>
            </a:r>
            <a:r>
              <a:rPr lang="en-US" dirty="0" err="1" smtClean="0">
                <a:latin typeface="Forte" panose="03060902040502070203" pitchFamily="66" charset="0"/>
              </a:rPr>
              <a:t>Organising</a:t>
            </a:r>
            <a:endParaRPr lang="en-US" dirty="0" smtClean="0">
              <a:latin typeface="Forte" panose="03060902040502070203" pitchFamily="66" charset="0"/>
            </a:endParaRPr>
          </a:p>
          <a:p>
            <a:pPr marL="0" indent="0">
              <a:buNone/>
            </a:pPr>
            <a:r>
              <a:rPr lang="en-US" dirty="0" smtClean="0">
                <a:latin typeface="Forte" panose="03060902040502070203" pitchFamily="66" charset="0"/>
              </a:rPr>
              <a:t>3 Staffing</a:t>
            </a:r>
          </a:p>
          <a:p>
            <a:pPr marL="0" indent="0">
              <a:buNone/>
            </a:pPr>
            <a:r>
              <a:rPr lang="en-US" dirty="0" smtClean="0">
                <a:latin typeface="Forte" panose="03060902040502070203" pitchFamily="66" charset="0"/>
              </a:rPr>
              <a:t>4 Co-</a:t>
            </a:r>
            <a:r>
              <a:rPr lang="en-US" dirty="0" err="1" smtClean="0">
                <a:latin typeface="Forte" panose="03060902040502070203" pitchFamily="66" charset="0"/>
              </a:rPr>
              <a:t>ordinating</a:t>
            </a:r>
            <a:endParaRPr lang="en-US" dirty="0" smtClean="0">
              <a:latin typeface="Forte" panose="03060902040502070203" pitchFamily="66" charset="0"/>
            </a:endParaRPr>
          </a:p>
          <a:p>
            <a:pPr marL="0" indent="0">
              <a:buNone/>
            </a:pPr>
            <a:r>
              <a:rPr lang="en-US" dirty="0" smtClean="0">
                <a:latin typeface="Forte" panose="03060902040502070203" pitchFamily="66" charset="0"/>
              </a:rPr>
              <a:t>5 Directing</a:t>
            </a:r>
          </a:p>
          <a:p>
            <a:pPr marL="0" indent="0">
              <a:buNone/>
            </a:pPr>
            <a:r>
              <a:rPr lang="en-US" dirty="0" smtClean="0">
                <a:latin typeface="Forte" panose="03060902040502070203" pitchFamily="66" charset="0"/>
              </a:rPr>
              <a:t>6 Motivating</a:t>
            </a:r>
          </a:p>
          <a:p>
            <a:pPr marL="0" indent="0">
              <a:buNone/>
            </a:pPr>
            <a:r>
              <a:rPr lang="en-US" dirty="0" smtClean="0">
                <a:latin typeface="Forte" panose="03060902040502070203" pitchFamily="66" charset="0"/>
              </a:rPr>
              <a:t>7 Controlling</a:t>
            </a:r>
          </a:p>
          <a:p>
            <a:endParaRPr lang="en-IN" dirty="0">
              <a:latin typeface="Forte" panose="03060902040502070203" pitchFamily="66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management_function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alpha val="8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Forte" panose="03060902040502070203" pitchFamily="66" charset="0"/>
              </a:rPr>
              <a:t>Division of Work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Authority and Responsibility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Discipline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Unity of Command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Unity of Direction</a:t>
            </a:r>
          </a:p>
          <a:p>
            <a:r>
              <a:rPr lang="en-US" b="1" dirty="0" err="1" smtClean="0">
                <a:latin typeface="Forte" panose="03060902040502070203" pitchFamily="66" charset="0"/>
              </a:rPr>
              <a:t>Centralisation</a:t>
            </a:r>
            <a:r>
              <a:rPr lang="en-US" b="1" dirty="0" smtClean="0">
                <a:latin typeface="Forte" panose="03060902040502070203" pitchFamily="66" charset="0"/>
              </a:rPr>
              <a:t> of authority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Scalar chain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Remuneration</a:t>
            </a:r>
          </a:p>
          <a:p>
            <a:r>
              <a:rPr lang="en-US" b="1" dirty="0" smtClean="0">
                <a:latin typeface="Forte" panose="03060902040502070203" pitchFamily="66" charset="0"/>
              </a:rPr>
              <a:t>Initiative</a:t>
            </a:r>
          </a:p>
          <a:p>
            <a:endParaRPr lang="en-IN" dirty="0">
              <a:latin typeface="Forte" panose="03060902040502070203" pitchFamily="66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349</Words>
  <Application>Microsoft Office PowerPoint</Application>
  <PresentationFormat>On-screen Show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INTRODUCTION TO MANAGEMENT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MANAGEMENT</dc:title>
  <dc:creator>acer</dc:creator>
  <cp:lastModifiedBy>promila</cp:lastModifiedBy>
  <cp:revision>5</cp:revision>
  <dcterms:created xsi:type="dcterms:W3CDTF">2018-04-05T09:22:35Z</dcterms:created>
  <dcterms:modified xsi:type="dcterms:W3CDTF">2018-04-10T04:47:27Z</dcterms:modified>
</cp:coreProperties>
</file>